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9d8aad256f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9d8aad256f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9d8aad256f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9d8aad256f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9d8aad256f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9d8aad256f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9d8aad256f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9d8aad256f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9d8aad256f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9d8aad256f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9d8aad256f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9d8aad256f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500"/>
              <a:t>Víctor Manuel Ridao Chaves</a:t>
            </a:r>
            <a:endParaRPr i="1" sz="1500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500"/>
              <a:t>Itinerario para la Empleabilidad</a:t>
            </a:r>
            <a:endParaRPr i="1" sz="1500"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150" y="896575"/>
            <a:ext cx="5017500" cy="23594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¿Qué es SQUARE - ENIX?</a:t>
            </a:r>
            <a:endParaRPr b="1"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trata de una empresa japonesa con sede en Shinjuku, Tokio.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Se fundó en el año 2003 luego de que las empresas Square y Enix se </a:t>
            </a:r>
            <a:r>
              <a:rPr lang="es"/>
              <a:t>fusionaran</a:t>
            </a:r>
            <a:r>
              <a:rPr lang="es"/>
              <a:t> debido a intereses económicos.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Se ha dedicado desde hace más de 50 años al desarrollo de videojuegos así como a la distribución de otros productos.</a:t>
            </a:r>
            <a:endParaRPr/>
          </a:p>
        </p:txBody>
      </p:sp>
      <p:sp>
        <p:nvSpPr>
          <p:cNvPr id="143" name="Google Shape;143;p1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225" y="1567550"/>
            <a:ext cx="3403201" cy="2911201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5" name="Google Shape;145;p14"/>
          <p:cNvSpPr txBox="1"/>
          <p:nvPr/>
        </p:nvSpPr>
        <p:spPr>
          <a:xfrm>
            <a:off x="4933225" y="4585125"/>
            <a:ext cx="4026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Sede principal en Shinjuku</a:t>
            </a:r>
            <a:endParaRPr i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Distintas sedes</a:t>
            </a:r>
            <a:endParaRPr b="1"/>
          </a:p>
        </p:txBody>
      </p:sp>
      <p:sp>
        <p:nvSpPr>
          <p:cNvPr id="152" name="Google Shape;152;p1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pesar de que la sede japonesa es la principal y más importante, Square Enix también se ubica en otras partes del mundo.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USA (Los Ángeles)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Europa (Londres, París)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China, etc.</a:t>
            </a:r>
            <a:endParaRPr/>
          </a:p>
        </p:txBody>
      </p:sp>
      <p:sp>
        <p:nvSpPr>
          <p:cNvPr id="153" name="Google Shape;153;p1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225" y="1567550"/>
            <a:ext cx="3403200" cy="29112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5" name="Google Shape;155;p15"/>
          <p:cNvSpPr txBox="1"/>
          <p:nvPr/>
        </p:nvSpPr>
        <p:spPr>
          <a:xfrm>
            <a:off x="4933225" y="4553650"/>
            <a:ext cx="4160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Sede Europea en Londres</a:t>
            </a:r>
            <a:endParaRPr i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Sector de actividad</a:t>
            </a:r>
            <a:endParaRPr b="1"/>
          </a:p>
        </p:txBody>
      </p:sp>
      <p:sp>
        <p:nvSpPr>
          <p:cNvPr id="162" name="Google Shape;162;p1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Esta empresa forma parte del sector de Entretenimiento digital y videojuegos.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Principales actividades: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Desarrollo y publicación de videojuegos.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Merchandising.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Manga, cómics y novelas gráficas.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Servicios online y eventos de fans.</a:t>
            </a:r>
            <a:endParaRPr/>
          </a:p>
        </p:txBody>
      </p:sp>
      <p:sp>
        <p:nvSpPr>
          <p:cNvPr id="163" name="Google Shape;163;p16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200" y="1567550"/>
            <a:ext cx="3403201" cy="2911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5" name="Google Shape;165;p16"/>
          <p:cNvSpPr txBox="1"/>
          <p:nvPr/>
        </p:nvSpPr>
        <p:spPr>
          <a:xfrm>
            <a:off x="4933200" y="4584500"/>
            <a:ext cx="3861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Stand con merchandising en la Tokyo Game Fest de 2024</a:t>
            </a:r>
            <a:endParaRPr i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Marcas más famosas</a:t>
            </a:r>
            <a:endParaRPr b="1"/>
          </a:p>
        </p:txBody>
      </p:sp>
      <p:sp>
        <p:nvSpPr>
          <p:cNvPr id="172" name="Google Shape;172;p1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75" name="Google Shape;1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567550"/>
            <a:ext cx="3403200" cy="29112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6" name="Google Shape;17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3225" y="1567550"/>
            <a:ext cx="3403200" cy="2911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7" name="Google Shape;177;p17"/>
          <p:cNvSpPr txBox="1"/>
          <p:nvPr/>
        </p:nvSpPr>
        <p:spPr>
          <a:xfrm>
            <a:off x="1297500" y="4584500"/>
            <a:ext cx="3403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Final Fantasy VII 1997</a:t>
            </a:r>
            <a:endParaRPr i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Google Shape;178;p17"/>
          <p:cNvSpPr txBox="1"/>
          <p:nvPr/>
        </p:nvSpPr>
        <p:spPr>
          <a:xfrm>
            <a:off x="4933225" y="4569050"/>
            <a:ext cx="3567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NieR Replicant 2021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Empleados</a:t>
            </a:r>
            <a:endParaRPr b="1"/>
          </a:p>
        </p:txBody>
      </p:sp>
      <p:sp>
        <p:nvSpPr>
          <p:cNvPr id="184" name="Google Shape;184;p1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los últimos 5 años la demanda de trabajo de Square se ha  visto incrementada dada la necesidad de captar nuevos trabajadores para la empresa.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Actualmente tiene aproximadamente entre 4.600 y 4.700 empleados.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Además de poseer diferentes estudios y equipos repartidos por Asia, Europa y América.</a:t>
            </a:r>
            <a:endParaRPr/>
          </a:p>
        </p:txBody>
      </p:sp>
      <p:sp>
        <p:nvSpPr>
          <p:cNvPr id="185" name="Google Shape;185;p1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¿Qué perfiles buscan?</a:t>
            </a:r>
            <a:endParaRPr b="1" sz="14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Programadores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Diseñadores gráficos / artistas 3D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Músicos y compositores.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Guionistas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Marketing, comunicación, traducción y localización de videojuegos.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Gestión de proyectos y de producción.</a:t>
            </a:r>
            <a:endParaRPr/>
          </a:p>
        </p:txBody>
      </p:sp>
      <p:sp>
        <p:nvSpPr>
          <p:cNvPr id="186" name="Google Shape;18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2" name="Google Shape;192;p19"/>
          <p:cNvSpPr txBox="1"/>
          <p:nvPr>
            <p:ph idx="1" type="body"/>
          </p:nvPr>
        </p:nvSpPr>
        <p:spPr>
          <a:xfrm>
            <a:off x="1104000" y="1956750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/>
              <a:t>Gracias por su atención</a:t>
            </a:r>
            <a:endParaRPr b="1"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